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496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12F6BD85-1818-A048-9DA3-5EEDF1858E22}" type="datetimeFigureOut">
              <a:rPr lang="en-US" smtClean="0"/>
              <a:t>10/28/11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60706D7C-990C-314E-B385-00732F9A96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1303" y="-735013"/>
            <a:ext cx="7772400" cy="1470025"/>
          </a:xfrm>
        </p:spPr>
        <p:txBody>
          <a:bodyPr/>
          <a:lstStyle/>
          <a:p>
            <a:r>
              <a:rPr lang="en-US" b="1" dirty="0" smtClean="0"/>
              <a:t>¡</a:t>
            </a:r>
            <a:r>
              <a:rPr lang="en-US" b="1" dirty="0" err="1" smtClean="0"/>
              <a:t>Escribamos</a:t>
            </a:r>
            <a:r>
              <a:rPr lang="en-US" b="1" dirty="0" smtClean="0"/>
              <a:t> </a:t>
            </a:r>
            <a:r>
              <a:rPr lang="en-US" b="1" dirty="0" err="1" smtClean="0"/>
              <a:t>una</a:t>
            </a:r>
            <a:r>
              <a:rPr lang="en-US" b="1" dirty="0" smtClean="0"/>
              <a:t> </a:t>
            </a:r>
            <a:r>
              <a:rPr lang="en-US" b="1" dirty="0" err="1" smtClean="0"/>
              <a:t>carta</a:t>
            </a:r>
            <a:r>
              <a:rPr lang="en-US" b="1" dirty="0" smtClean="0"/>
              <a:t>!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26742" y="735012"/>
            <a:ext cx="6917257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This year we will be exchanging letters and emails with high school students in Huelva, </a:t>
            </a:r>
            <a:r>
              <a:rPr lang="en-US" sz="2800" b="1" dirty="0" err="1" smtClean="0"/>
              <a:t>Espa</a:t>
            </a:r>
            <a:r>
              <a:rPr lang="en-US" sz="2800" b="1" dirty="0" err="1" smtClean="0"/>
              <a:t>ña</a:t>
            </a:r>
            <a:r>
              <a:rPr lang="en-US" sz="2800" b="1" dirty="0" smtClean="0"/>
              <a:t>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Your first letter will be typed and in it you must:</a:t>
            </a:r>
          </a:p>
          <a:p>
            <a:endParaRPr lang="en-US" sz="2800" b="1" dirty="0" smtClean="0"/>
          </a:p>
          <a:p>
            <a:pPr>
              <a:buFont typeface="Arial"/>
              <a:buChar char="•"/>
            </a:pPr>
            <a:r>
              <a:rPr lang="en-US" sz="2800" b="1" dirty="0" smtClean="0"/>
              <a:t>Introduce yourself</a:t>
            </a:r>
          </a:p>
          <a:p>
            <a:pPr>
              <a:buFont typeface="Arial"/>
              <a:buChar char="•"/>
            </a:pPr>
            <a:r>
              <a:rPr lang="en-US" sz="2800" b="1" dirty="0" smtClean="0"/>
              <a:t>Say where you’re from</a:t>
            </a:r>
          </a:p>
          <a:p>
            <a:pPr>
              <a:buFont typeface="Arial"/>
              <a:buChar char="•"/>
            </a:pPr>
            <a:r>
              <a:rPr lang="en-US" sz="2800" b="1" dirty="0" smtClean="0"/>
              <a:t>Give your pen-pal your email address and ask for his/hers</a:t>
            </a:r>
          </a:p>
          <a:p>
            <a:pPr>
              <a:buFont typeface="Arial"/>
              <a:buChar char="•"/>
            </a:pPr>
            <a:r>
              <a:rPr lang="en-US" sz="2800" b="1" dirty="0" smtClean="0"/>
              <a:t>Ask 2 questions you’d like him/her to answer</a:t>
            </a:r>
          </a:p>
          <a:p>
            <a:pPr>
              <a:buFont typeface="Arial"/>
              <a:buChar char="•"/>
            </a:pPr>
            <a:r>
              <a:rPr lang="en-US" sz="2800" b="1" dirty="0" smtClean="0"/>
              <a:t>Check for correct punctuation and accent marks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en-US" sz="2800" b="1" dirty="0"/>
          </a:p>
          <a:p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247</TotalTime>
  <Words>72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Inkwell</vt:lpstr>
      <vt:lpstr>¡Escribamos una carta!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¡Escribamos una carta!</dc:title>
  <dc:creator>Benjamin Rush</dc:creator>
  <cp:lastModifiedBy>Benjamin Rush</cp:lastModifiedBy>
  <cp:revision>1</cp:revision>
  <dcterms:created xsi:type="dcterms:W3CDTF">2011-10-28T11:40:37Z</dcterms:created>
  <dcterms:modified xsi:type="dcterms:W3CDTF">2011-10-28T15:48:10Z</dcterms:modified>
</cp:coreProperties>
</file>